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8" r:id="rId5"/>
    <p:sldId id="317" r:id="rId6"/>
    <p:sldId id="319" r:id="rId7"/>
    <p:sldId id="320" r:id="rId8"/>
    <p:sldId id="321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</p:sldIdLst>
  <p:sldSz cx="9144000" cy="5143500" type="screen16x9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isse Ede" initials="C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6A5"/>
    <a:srgbClr val="443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84245" autoAdjust="0"/>
  </p:normalViewPr>
  <p:slideViewPr>
    <p:cSldViewPr>
      <p:cViewPr>
        <p:scale>
          <a:sx n="80" d="100"/>
          <a:sy n="80" d="100"/>
        </p:scale>
        <p:origin x="-2580" y="-12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78" y="-7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20B28-6BAD-4025-9B30-36696493777A}" type="datetimeFigureOut">
              <a:rPr lang="en-AU" smtClean="0"/>
              <a:t>27/07/2017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D94D-D124-4BC7-8254-DD29650C02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823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8BC1-6939-478C-8B31-0ED5AF50AF52}" type="datetimeFigureOut">
              <a:rPr lang="en-AU" smtClean="0"/>
              <a:t>27/07/2017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102AE-2193-45C8-B266-1E70E4999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182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12160" y="0"/>
            <a:ext cx="3131840" cy="185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251520" y="-20537"/>
            <a:ext cx="5832648" cy="41044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20537"/>
            <a:ext cx="5832648" cy="3168351"/>
          </a:xfrm>
          <a:prstGeom prst="rect">
            <a:avLst/>
          </a:prstGeom>
          <a:noFill/>
        </p:spPr>
        <p:txBody>
          <a:bodyPr wrap="square" lIns="180000" tIns="108000" rIns="180000" anchor="b" anchorCtr="0"/>
          <a:lstStyle>
            <a:lvl1pPr algn="l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69469"/>
            <a:ext cx="5400600" cy="1314450"/>
          </a:xfrm>
        </p:spPr>
        <p:txBody>
          <a:bodyPr wrap="square" anchor="b" anchorCtr="0">
            <a:normAutofit/>
          </a:bodyPr>
          <a:lstStyle>
            <a:lvl1pPr marL="0" indent="0" algn="l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228185" y="1717328"/>
            <a:ext cx="2664296" cy="236659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Uniting </a:t>
            </a:r>
            <a:r>
              <a:rPr lang="en-US" dirty="0" err="1" smtClean="0"/>
              <a:t>AgeWell</a:t>
            </a:r>
            <a:r>
              <a:rPr lang="en-US" dirty="0" smtClean="0"/>
              <a:t> </a:t>
            </a:r>
            <a:r>
              <a:rPr lang="en-US" dirty="0" err="1" smtClean="0"/>
              <a:t>xxxx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28185" y="1059582"/>
            <a:ext cx="2664296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410517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7815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3944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27/07/2017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59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39447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39447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27/07/2017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7815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842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574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7395"/>
            <a:ext cx="4040188" cy="2963466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987574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467395"/>
            <a:ext cx="4041775" cy="2963466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27/07/2017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7815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79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27/07/2017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85725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77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27/07/2017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59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_U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67544" y="19548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7544" y="19548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Uniting </a:t>
            </a:r>
            <a:r>
              <a:rPr lang="en-AU" sz="3600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AgeWell</a:t>
            </a:r>
            <a:endParaRPr lang="en-A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67544" y="987574"/>
            <a:ext cx="8424936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An organisation of the Uniting Church in Australia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Leading provider of senior services across Victoria and Tasmania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Over 2,500 staff and 700 volunteers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Supports more than 7,000 people through services including independent and assisted living, home care, social support and therapy programs, respite and residential aged care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Vision: to be a creative leader enabling communities to age well and individuals to live to their potential</a:t>
            </a:r>
          </a:p>
        </p:txBody>
      </p:sp>
    </p:spTree>
    <p:extLst>
      <p:ext uri="{BB962C8B-B14F-4D97-AF65-F5344CB8AC3E}">
        <p14:creationId xmlns:p14="http://schemas.microsoft.com/office/powerpoint/2010/main" val="627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6015" cy="5143500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51520" y="2931790"/>
            <a:ext cx="3816350" cy="1916454"/>
          </a:xfrm>
          <a:solidFill>
            <a:schemeClr val="tx2"/>
          </a:solidFill>
        </p:spPr>
        <p:txBody>
          <a:bodyPr lIns="252000" tIns="108000" bIns="144000">
            <a:sp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A different approach to ageing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17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ebecca.ryan\AppData\Local\Microsoft\Windows\Temporary Internet Files\Content.Outlook\F6IW8EPO\4X8A4539LowRe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998" y="0"/>
            <a:ext cx="9155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51520" y="3003798"/>
            <a:ext cx="3816350" cy="1916454"/>
          </a:xfrm>
          <a:solidFill>
            <a:schemeClr val="tx2"/>
          </a:solidFill>
        </p:spPr>
        <p:txBody>
          <a:bodyPr lIns="252000" tIns="108000" bIns="144000">
            <a:sp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A different approach to ageing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17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10" y="4371950"/>
            <a:ext cx="1346370" cy="5847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39" y="4468355"/>
            <a:ext cx="2432045" cy="5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6" r:id="rId8"/>
    <p:sldLayoutId id="2147483660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Tx/>
        <a:buBlip>
          <a:blip r:embed="rId13"/>
        </a:buBlip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AgeWell Sunday Worship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Sunday 8 October 2017 – Pentecost 18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71850"/>
            <a:ext cx="2376264" cy="590953"/>
          </a:xfrm>
        </p:spPr>
      </p:pic>
    </p:spTree>
    <p:extLst>
      <p:ext uri="{BB962C8B-B14F-4D97-AF65-F5344CB8AC3E}">
        <p14:creationId xmlns:p14="http://schemas.microsoft.com/office/powerpoint/2010/main" val="18813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pPr marL="0" indent="0" algn="ctr">
              <a:buNone/>
            </a:pPr>
            <a:r>
              <a:rPr lang="en-AU" b="1" dirty="0" smtClean="0"/>
              <a:t>Hymn 432</a:t>
            </a:r>
            <a:endParaRPr lang="en-AU" b="1" dirty="0"/>
          </a:p>
          <a:p>
            <a:pPr marL="0" indent="0" algn="ctr">
              <a:buNone/>
            </a:pPr>
            <a:r>
              <a:rPr lang="en-AU" dirty="0"/>
              <a:t>Christ is made the sure foundation </a:t>
            </a:r>
          </a:p>
        </p:txBody>
      </p:sp>
    </p:spTree>
    <p:extLst>
      <p:ext uri="{BB962C8B-B14F-4D97-AF65-F5344CB8AC3E}">
        <p14:creationId xmlns:p14="http://schemas.microsoft.com/office/powerpoint/2010/main" val="37746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Offering</a:t>
            </a:r>
          </a:p>
          <a:p>
            <a:pPr marL="0" indent="0" algn="ctr">
              <a:buNone/>
            </a:pPr>
            <a:r>
              <a:rPr lang="en-AU" dirty="0"/>
              <a:t> </a:t>
            </a:r>
          </a:p>
          <a:p>
            <a:pPr marL="0" indent="0" algn="ctr">
              <a:buNone/>
            </a:pPr>
            <a:r>
              <a:rPr lang="en-AU" dirty="0">
                <a:latin typeface="+mj-lt"/>
              </a:rPr>
              <a:t>Offertory Prayer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We dedicate this money (and these gifts), Lord, for the work of your church, asking that you use all that we have and all that we are in your service. Amen.</a:t>
            </a:r>
          </a:p>
        </p:txBody>
      </p:sp>
    </p:spTree>
    <p:extLst>
      <p:ext uri="{BB962C8B-B14F-4D97-AF65-F5344CB8AC3E}">
        <p14:creationId xmlns:p14="http://schemas.microsoft.com/office/powerpoint/2010/main" val="39974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7734"/>
            <a:ext cx="8229600" cy="2643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>
                <a:solidFill>
                  <a:schemeClr val="bg1"/>
                </a:solidFill>
              </a:rPr>
              <a:t>We </a:t>
            </a:r>
            <a:r>
              <a:rPr lang="en-AU" b="1" dirty="0">
                <a:solidFill>
                  <a:schemeClr val="bg1"/>
                </a:solidFill>
              </a:rPr>
              <a:t>share </a:t>
            </a:r>
            <a:r>
              <a:rPr lang="en-AU" b="1" dirty="0" smtClean="0">
                <a:solidFill>
                  <a:schemeClr val="bg1"/>
                </a:solidFill>
              </a:rPr>
              <a:t>our </a:t>
            </a:r>
            <a:r>
              <a:rPr lang="en-AU" b="1" dirty="0">
                <a:solidFill>
                  <a:schemeClr val="bg1"/>
                </a:solidFill>
              </a:rPr>
              <a:t>n</a:t>
            </a:r>
            <a:r>
              <a:rPr lang="en-AU" b="1" dirty="0" smtClean="0">
                <a:solidFill>
                  <a:schemeClr val="bg1"/>
                </a:solidFill>
              </a:rPr>
              <a:t>ews</a:t>
            </a:r>
            <a:r>
              <a:rPr lang="en-AU" b="1" dirty="0">
                <a:solidFill>
                  <a:schemeClr val="bg1"/>
                </a:solidFill>
              </a:rPr>
              <a:t>, </a:t>
            </a:r>
            <a:r>
              <a:rPr lang="en-AU" b="1" dirty="0" smtClean="0">
                <a:solidFill>
                  <a:schemeClr val="bg1"/>
                </a:solidFill>
              </a:rPr>
              <a:t>joys </a:t>
            </a:r>
            <a:r>
              <a:rPr lang="en-AU" b="1" dirty="0">
                <a:solidFill>
                  <a:schemeClr val="bg1"/>
                </a:solidFill>
              </a:rPr>
              <a:t>and c</a:t>
            </a:r>
            <a:r>
              <a:rPr lang="en-AU" b="1" dirty="0" smtClean="0">
                <a:solidFill>
                  <a:schemeClr val="bg1"/>
                </a:solidFill>
              </a:rPr>
              <a:t>oncerns</a:t>
            </a:r>
            <a:br>
              <a:rPr lang="en-AU" b="1" dirty="0" smtClean="0">
                <a:solidFill>
                  <a:schemeClr val="bg1"/>
                </a:solidFill>
              </a:rPr>
            </a:br>
            <a:endParaRPr lang="en-AU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b="1" dirty="0">
                <a:solidFill>
                  <a:schemeClr val="bg1"/>
                </a:solidFill>
              </a:rPr>
              <a:t>We pray for the Church and the </a:t>
            </a:r>
            <a:r>
              <a:rPr lang="en-AU" b="1" dirty="0" smtClean="0">
                <a:solidFill>
                  <a:schemeClr val="bg1"/>
                </a:solidFill>
              </a:rPr>
              <a:t>World.</a:t>
            </a:r>
            <a:endParaRPr lang="en-AU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b="1" dirty="0">
                <a:solidFill>
                  <a:schemeClr val="bg1"/>
                </a:solidFill>
              </a:rPr>
              <a:t>Lord, in your mercy, </a:t>
            </a:r>
            <a:r>
              <a:rPr lang="en-AU" dirty="0">
                <a:solidFill>
                  <a:schemeClr val="bg1"/>
                </a:solidFill>
                <a:latin typeface="+mj-lt"/>
              </a:rPr>
              <a:t>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14791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>
                <a:latin typeface="+mj-lt"/>
              </a:rPr>
              <a:t>The Lord’s Prayer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Our Father in heaven, 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hallowed be your name, 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your kingdom come,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your will be done on earth 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as in heaven.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Give us today our daily bread.</a:t>
            </a:r>
          </a:p>
        </p:txBody>
      </p:sp>
    </p:spTree>
    <p:extLst>
      <p:ext uri="{BB962C8B-B14F-4D97-AF65-F5344CB8AC3E}">
        <p14:creationId xmlns:p14="http://schemas.microsoft.com/office/powerpoint/2010/main" val="14141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Forgive us our sins as we forgive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those who sin against us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0" indent="0" algn="ctr">
              <a:buNone/>
            </a:pPr>
            <a:endParaRPr lang="en-AU" sz="12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Save us from the time of trial,</a:t>
            </a: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and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deliver us from evil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0" indent="0" algn="ctr">
              <a:buNone/>
            </a:pPr>
            <a:endParaRPr lang="en-AU" sz="1200" b="1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For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the kingdom,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the power and the glory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are yours now and forever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0" indent="0" algn="ctr">
              <a:buNone/>
            </a:pPr>
            <a:endParaRPr lang="en-AU" sz="1300" b="1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5917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pPr marL="0" indent="0" algn="ctr">
              <a:buNone/>
            </a:pPr>
            <a:r>
              <a:rPr lang="en-AU" b="1" dirty="0" smtClean="0"/>
              <a:t>Hymn 000</a:t>
            </a:r>
            <a:endParaRPr lang="en-AU" b="1" dirty="0"/>
          </a:p>
          <a:p>
            <a:pPr marL="0" indent="0" algn="ctr">
              <a:buNone/>
            </a:pPr>
            <a:r>
              <a:rPr lang="en-AU" dirty="0" smtClean="0"/>
              <a:t>(select a suitable closing hymn)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96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Word of Mission</a:t>
            </a:r>
          </a:p>
          <a:p>
            <a:pPr marL="0" indent="0" algn="ctr">
              <a:buNone/>
            </a:pPr>
            <a:r>
              <a:rPr lang="en-AU" dirty="0"/>
              <a:t> </a:t>
            </a:r>
          </a:p>
          <a:p>
            <a:pPr marL="0" indent="0" algn="ctr">
              <a:buNone/>
            </a:pPr>
            <a:r>
              <a:rPr lang="en-AU" dirty="0"/>
              <a:t>Blessing</a:t>
            </a:r>
          </a:p>
          <a:p>
            <a:pPr marL="0" indent="0" algn="ctr">
              <a:buNone/>
            </a:pPr>
            <a:r>
              <a:rPr lang="en-AU" dirty="0"/>
              <a:t> </a:t>
            </a:r>
          </a:p>
          <a:p>
            <a:pPr marL="0" indent="0" algn="ctr">
              <a:buNone/>
            </a:pPr>
            <a:r>
              <a:rPr lang="en-AU" dirty="0"/>
              <a:t>Dismissal</a:t>
            </a:r>
          </a:p>
          <a:p>
            <a:pPr marL="0" indent="0" algn="ctr">
              <a:buNone/>
            </a:pPr>
            <a:r>
              <a:rPr lang="en-AU" dirty="0"/>
              <a:t>Go in peace to love and serve the Lord: 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Thanks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be to God!</a:t>
            </a:r>
          </a:p>
        </p:txBody>
      </p:sp>
    </p:spTree>
    <p:extLst>
      <p:ext uri="{BB962C8B-B14F-4D97-AF65-F5344CB8AC3E}">
        <p14:creationId xmlns:p14="http://schemas.microsoft.com/office/powerpoint/2010/main" val="24908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pPr marL="0" indent="0" algn="ctr">
              <a:buNone/>
            </a:pPr>
            <a:r>
              <a:rPr lang="en-AU" b="1" dirty="0" smtClean="0"/>
              <a:t>Hymn 781</a:t>
            </a:r>
            <a:endParaRPr lang="en-AU" b="1" dirty="0"/>
          </a:p>
          <a:p>
            <a:pPr marL="0" indent="0" algn="ctr">
              <a:buNone/>
            </a:pPr>
            <a:r>
              <a:rPr lang="en-AU" dirty="0" smtClean="0"/>
              <a:t>Father, bless us as we go.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40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83918"/>
            <a:ext cx="9144000" cy="105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3003798"/>
            <a:ext cx="3816350" cy="1916454"/>
          </a:xfrm>
        </p:spPr>
        <p:txBody>
          <a:bodyPr/>
          <a:lstStyle/>
          <a:p>
            <a:r>
              <a:rPr lang="en-AU" dirty="0" smtClean="0"/>
              <a:t>Please join us for refreshments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10" y="4371950"/>
            <a:ext cx="1346370" cy="584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70665"/>
            <a:ext cx="2340892" cy="5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AU" dirty="0"/>
              <a:t>The Call to Worship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Opening Prayer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Greeting</a:t>
            </a:r>
          </a:p>
          <a:p>
            <a:pPr marL="0" indent="0" algn="ctr">
              <a:buNone/>
            </a:pPr>
            <a:r>
              <a:rPr lang="en-AU" dirty="0"/>
              <a:t>The Lord be with you;</a:t>
            </a: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And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also with you.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Welcome and Introduction</a:t>
            </a:r>
          </a:p>
        </p:txBody>
      </p:sp>
    </p:spTree>
    <p:extLst>
      <p:ext uri="{BB962C8B-B14F-4D97-AF65-F5344CB8AC3E}">
        <p14:creationId xmlns:p14="http://schemas.microsoft.com/office/powerpoint/2010/main" val="20989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marL="0" indent="0" algn="ctr">
              <a:buNone/>
            </a:pPr>
            <a:r>
              <a:rPr lang="en-AU" b="1" dirty="0" smtClean="0"/>
              <a:t>Hymn 154</a:t>
            </a:r>
          </a:p>
          <a:p>
            <a:pPr marL="0" indent="0" algn="ctr">
              <a:buNone/>
            </a:pPr>
            <a:r>
              <a:rPr lang="en-AU" dirty="0" smtClean="0"/>
              <a:t>Great </a:t>
            </a:r>
            <a:r>
              <a:rPr lang="en-AU" dirty="0"/>
              <a:t>is your faithfulness</a:t>
            </a:r>
          </a:p>
        </p:txBody>
      </p:sp>
    </p:spTree>
    <p:extLst>
      <p:ext uri="{BB962C8B-B14F-4D97-AF65-F5344CB8AC3E}">
        <p14:creationId xmlns:p14="http://schemas.microsoft.com/office/powerpoint/2010/main" val="15049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Prayers of Adoration 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Prayers of Confession</a:t>
            </a:r>
          </a:p>
          <a:p>
            <a:pPr marL="0" indent="0" algn="ctr">
              <a:buNone/>
            </a:pPr>
            <a:r>
              <a:rPr lang="en-AU" dirty="0"/>
              <a:t>Lord, have mercy;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Lord, have mercy.</a:t>
            </a:r>
          </a:p>
          <a:p>
            <a:pPr marL="0" indent="0" algn="ctr">
              <a:buNone/>
            </a:pPr>
            <a:r>
              <a:rPr lang="en-AU" dirty="0"/>
              <a:t>Christ, have mercy;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Christ, have mercy.</a:t>
            </a:r>
          </a:p>
          <a:p>
            <a:pPr marL="0" indent="0" algn="ctr">
              <a:buNone/>
            </a:pPr>
            <a:r>
              <a:rPr lang="en-AU" dirty="0"/>
              <a:t>Lord, have mercy;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42903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dirty="0"/>
              <a:t>The Declaration of Forgiveness</a:t>
            </a:r>
          </a:p>
          <a:p>
            <a:pPr marL="0" indent="0" algn="ctr">
              <a:buNone/>
            </a:pPr>
            <a:r>
              <a:rPr lang="en-AU" dirty="0"/>
              <a:t>…And so I declare to you: </a:t>
            </a:r>
          </a:p>
          <a:p>
            <a:pPr marL="0" indent="0" algn="ctr">
              <a:buNone/>
            </a:pPr>
            <a:r>
              <a:rPr lang="en-AU" dirty="0"/>
              <a:t>in Jesus Christ, we are forgiven people:</a:t>
            </a:r>
          </a:p>
          <a:p>
            <a:pPr marL="0" indent="0" algn="ctr">
              <a:buNone/>
            </a:pPr>
            <a:r>
              <a:rPr lang="en-AU" dirty="0" smtClean="0">
                <a:solidFill>
                  <a:schemeClr val="tx2"/>
                </a:solidFill>
                <a:latin typeface="+mn-lt"/>
              </a:rPr>
              <a:t>Thanks </a:t>
            </a:r>
            <a:r>
              <a:rPr lang="en-AU" dirty="0">
                <a:solidFill>
                  <a:schemeClr val="tx2"/>
                </a:solidFill>
                <a:latin typeface="+mn-lt"/>
              </a:rPr>
              <a:t>be to God!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tx2"/>
                </a:solidFill>
                <a:latin typeface="+mn-lt"/>
              </a:rPr>
              <a:t>Praise God, the source of life and birth; praise God the Word, who came to earth;</a:t>
            </a:r>
            <a:br>
              <a:rPr lang="en-AU" dirty="0">
                <a:solidFill>
                  <a:schemeClr val="tx2"/>
                </a:solidFill>
                <a:latin typeface="+mn-lt"/>
              </a:rPr>
            </a:br>
            <a:r>
              <a:rPr lang="en-AU" dirty="0">
                <a:solidFill>
                  <a:schemeClr val="tx2"/>
                </a:solidFill>
                <a:latin typeface="+mn-lt"/>
              </a:rPr>
              <a:t>praise God the Spirit, holy flame; 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tx2"/>
                </a:solidFill>
                <a:latin typeface="+mn-lt"/>
              </a:rPr>
              <a:t>all glory, honour, to God’s name</a:t>
            </a:r>
            <a:r>
              <a:rPr lang="en-AU" dirty="0" smtClean="0">
                <a:solidFill>
                  <a:schemeClr val="tx2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2571750"/>
            <a:ext cx="3816424" cy="2322719"/>
          </a:xfrm>
        </p:spPr>
        <p:txBody>
          <a:bodyPr/>
          <a:lstStyle/>
          <a:p>
            <a:r>
              <a:rPr lang="en-AU" sz="3200" dirty="0"/>
              <a:t>The Early Word </a:t>
            </a:r>
          </a:p>
          <a:p>
            <a:r>
              <a:rPr lang="en-AU" sz="3200" dirty="0"/>
              <a:t>‘Honour your father and your mother.’</a:t>
            </a:r>
          </a:p>
        </p:txBody>
      </p:sp>
    </p:spTree>
    <p:extLst>
      <p:ext uri="{BB962C8B-B14F-4D97-AF65-F5344CB8AC3E}">
        <p14:creationId xmlns:p14="http://schemas.microsoft.com/office/powerpoint/2010/main" val="371815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pPr marL="0" indent="0" algn="ctr">
              <a:buNone/>
            </a:pPr>
            <a:r>
              <a:rPr lang="en-AU" b="1" dirty="0" smtClean="0"/>
              <a:t>Hymn </a:t>
            </a:r>
            <a:r>
              <a:rPr lang="en-AU" b="1" dirty="0"/>
              <a:t>430 </a:t>
            </a:r>
          </a:p>
          <a:p>
            <a:pPr marL="0" indent="0" algn="ctr">
              <a:buNone/>
            </a:pPr>
            <a:r>
              <a:rPr lang="en-AU" dirty="0"/>
              <a:t>Your words to me are life and health</a:t>
            </a:r>
          </a:p>
        </p:txBody>
      </p:sp>
    </p:spTree>
    <p:extLst>
      <p:ext uri="{BB962C8B-B14F-4D97-AF65-F5344CB8AC3E}">
        <p14:creationId xmlns:p14="http://schemas.microsoft.com/office/powerpoint/2010/main" val="29495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dirty="0"/>
              <a:t>Bible Readings </a:t>
            </a:r>
          </a:p>
          <a:p>
            <a:pPr marL="0" indent="0" algn="ctr">
              <a:buNone/>
            </a:pPr>
            <a:r>
              <a:rPr lang="en-AU" sz="4000" b="1" dirty="0"/>
              <a:t>Mt 21:33-46</a:t>
            </a:r>
          </a:p>
          <a:p>
            <a:pPr marL="0" indent="0" algn="ctr">
              <a:buNone/>
            </a:pPr>
            <a:r>
              <a:rPr lang="en-AU" dirty="0"/>
              <a:t>Other lectionary readings are</a:t>
            </a:r>
          </a:p>
          <a:p>
            <a:pPr marL="0" indent="0" algn="ctr">
              <a:buNone/>
            </a:pPr>
            <a:r>
              <a:rPr lang="en-AU" dirty="0"/>
              <a:t>Ex 20:1-4, 7-9, 12-20;</a:t>
            </a:r>
          </a:p>
          <a:p>
            <a:pPr marL="0" indent="0" algn="ctr">
              <a:buNone/>
            </a:pPr>
            <a:r>
              <a:rPr lang="en-AU" dirty="0"/>
              <a:t>Psalm 19; </a:t>
            </a:r>
          </a:p>
          <a:p>
            <a:pPr marL="0" indent="0" algn="ctr">
              <a:buNone/>
            </a:pPr>
            <a:r>
              <a:rPr lang="en-AU" dirty="0"/>
              <a:t>Phil 3:4b-14.</a:t>
            </a:r>
          </a:p>
        </p:txBody>
      </p:sp>
    </p:spTree>
    <p:extLst>
      <p:ext uri="{BB962C8B-B14F-4D97-AF65-F5344CB8AC3E}">
        <p14:creationId xmlns:p14="http://schemas.microsoft.com/office/powerpoint/2010/main" val="36398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2931790"/>
            <a:ext cx="3816350" cy="1916454"/>
          </a:xfrm>
        </p:spPr>
        <p:txBody>
          <a:bodyPr/>
          <a:lstStyle/>
          <a:p>
            <a:r>
              <a:rPr lang="en-AU" dirty="0" smtClean="0"/>
              <a:t>Address or Sermon 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0312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eWell Colours">
      <a:dk1>
        <a:sysClr val="windowText" lastClr="000000"/>
      </a:dk1>
      <a:lt1>
        <a:srgbClr val="FFFFFF"/>
      </a:lt1>
      <a:dk2>
        <a:srgbClr val="5E56A5"/>
      </a:dk2>
      <a:lt2>
        <a:srgbClr val="C7C8CA"/>
      </a:lt2>
      <a:accent1>
        <a:srgbClr val="B6B6DB"/>
      </a:accent1>
      <a:accent2>
        <a:srgbClr val="8D89C2"/>
      </a:accent2>
      <a:accent3>
        <a:srgbClr val="5E56A5"/>
      </a:accent3>
      <a:accent4>
        <a:srgbClr val="8064A2"/>
      </a:accent4>
      <a:accent5>
        <a:srgbClr val="7ABC4C"/>
      </a:accent5>
      <a:accent6>
        <a:srgbClr val="434345"/>
      </a:accent6>
      <a:hlink>
        <a:srgbClr val="8A8C8E"/>
      </a:hlink>
      <a:folHlink>
        <a:srgbClr val="C7C8CA"/>
      </a:folHlink>
    </a:clrScheme>
    <a:fontScheme name="UA Arial 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963DDFBAE5341A6B561D4C7471B11" ma:contentTypeVersion="1" ma:contentTypeDescription="Create a new document." ma:contentTypeScope="" ma:versionID="2ec3189ab96d239bc738eb6def8987b7">
  <xsd:schema xmlns:xsd="http://www.w3.org/2001/XMLSchema" xmlns:xs="http://www.w3.org/2001/XMLSchema" xmlns:p="http://schemas.microsoft.com/office/2006/metadata/properties" xmlns:ns1="http://schemas.microsoft.com/sharepoint/v3" xmlns:ns2="94cb2bd4-08d4-4a6b-a133-2e921e7b9bbc" targetNamespace="http://schemas.microsoft.com/office/2006/metadata/properties" ma:root="true" ma:fieldsID="8301c8d2052c125cd8b1ba5ac920a6aa" ns1:_="" ns2:_="">
    <xsd:import namespace="http://schemas.microsoft.com/sharepoint/v3"/>
    <xsd:import namespace="94cb2bd4-08d4-4a6b-a133-2e921e7b9bbc"/>
    <xsd:element name="properties">
      <xsd:complexType>
        <xsd:sequence>
          <xsd:element name="documentManagement">
            <xsd:complexType>
              <xsd:all>
                <xsd:element ref="ns2:Add_x0020_to_x0020_forms" minOccurs="0"/>
                <xsd:element ref="ns1:PublishingStartDate" minOccurs="0"/>
                <xsd:element ref="ns1:PublishingExpirationDate" minOccurs="0"/>
                <xsd:element ref="ns2:Communication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5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b2bd4-08d4-4a6b-a133-2e921e7b9bbc" elementFormDefault="qualified">
    <xsd:import namespace="http://schemas.microsoft.com/office/2006/documentManagement/types"/>
    <xsd:import namespace="http://schemas.microsoft.com/office/infopath/2007/PartnerControls"/>
    <xsd:element name="Add_x0020_to_x0020_forms" ma:index="2" nillable="true" ma:displayName="Add to Forms" ma:default="Forms" ma:description="Select to include document in A-Z forms query" ma:internalName="Add_x0020_to_x0020_form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orms"/>
                  </xsd:restriction>
                </xsd:simpleType>
              </xsd:element>
            </xsd:sequence>
          </xsd:extension>
        </xsd:complexContent>
      </xsd:complexType>
    </xsd:element>
    <xsd:element name="Communication_x0020_Type" ma:index="11" ma:displayName="Communication Type" ma:default="Other" ma:description="Type of Publication" ma:format="Dropdown" ma:internalName="Communication_x0020_Type">
      <xsd:simpleType>
        <xsd:restriction base="dms:Choice">
          <xsd:enumeration value="Annual Report"/>
          <xsd:enumeration value="Article"/>
          <xsd:enumeration value="Brochure"/>
          <xsd:enumeration value="DoveTale"/>
          <xsd:enumeration value="Flyer"/>
          <xsd:enumeration value="Form"/>
          <xsd:enumeration value="Memo"/>
          <xsd:enumeration value="Other"/>
          <xsd:enumeration value="Other Newsletters"/>
          <xsd:enumeration value="Policy"/>
          <xsd:enumeration value="Practice Standard"/>
          <xsd:enumeration value="Policy and Practice Standard"/>
          <xsd:enumeration value="Presentations"/>
          <xsd:enumeration value="NA"/>
          <xsd:enumeration value="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unication_x0020_Type xmlns="94cb2bd4-08d4-4a6b-a133-2e921e7b9bbc">Templates</Communication_x0020_Type>
    <PublishingExpirationDate xmlns="http://schemas.microsoft.com/sharepoint/v3" xsi:nil="true"/>
    <PublishingStartDate xmlns="http://schemas.microsoft.com/sharepoint/v3" xsi:nil="true"/>
    <Add_x0020_to_x0020_forms xmlns="94cb2bd4-08d4-4a6b-a133-2e921e7b9bbc">
      <Value>Forms</Value>
    </Add_x0020_to_x0020_form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8D29F8-F95F-4521-8F45-8DE387EAC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cb2bd4-08d4-4a6b-a133-2e921e7b9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AAA81-0F10-4DD3-B5A0-2F4CF4649CEE}">
  <ds:schemaRefs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94cb2bd4-08d4-4a6b-a133-2e921e7b9bb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9FDD5E-A67C-47B2-BB74-FA1E12960E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245</Words>
  <Application>Microsoft Office PowerPoint</Application>
  <PresentationFormat>On-screen Show (16:9)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AgeWell Sunday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Uniting Church Synod of Victoria and Tasmania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 Powerpoint Template 2016 (WS)</dc:title>
  <dc:creator>Andrew Taylor</dc:creator>
  <cp:lastModifiedBy>Andrew Taylor</cp:lastModifiedBy>
  <cp:revision>176</cp:revision>
  <cp:lastPrinted>2017-03-19T23:40:41Z</cp:lastPrinted>
  <dcterms:created xsi:type="dcterms:W3CDTF">2016-02-16T22:37:48Z</dcterms:created>
  <dcterms:modified xsi:type="dcterms:W3CDTF">2017-07-26T22:52:32Z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0x010100D2C963DDFBAE5341A6B561D4C7471B11</vt:lpwstr>
  </property>
</Properties>
</file>